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28" r:id="rId24"/>
    <p:sldId id="433" r:id="rId25"/>
    <p:sldId id="435" r:id="rId26"/>
    <p:sldId id="328" r:id="rId27"/>
    <p:sldId id="261" r:id="rId28"/>
    <p:sldId id="356" r:id="rId29"/>
    <p:sldId id="385" r:id="rId30"/>
    <p:sldId id="317" r:id="rId31"/>
    <p:sldId id="263" r:id="rId32"/>
    <p:sldId id="276" r:id="rId33"/>
    <p:sldId id="273" r:id="rId34"/>
    <p:sldId id="413" r:id="rId35"/>
    <p:sldId id="431" r:id="rId36"/>
    <p:sldId id="432" r:id="rId37"/>
    <p:sldId id="284" r:id="rId38"/>
    <p:sldId id="269" r:id="rId39"/>
    <p:sldId id="270" r:id="rId40"/>
    <p:sldId id="271" r:id="rId41"/>
    <p:sldId id="272" r:id="rId42"/>
    <p:sldId id="279" r:id="rId43"/>
    <p:sldId id="418" r:id="rId44"/>
    <p:sldId id="434" r:id="rId45"/>
    <p:sldId id="458" r:id="rId4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75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7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Imporvements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Imporvements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12639</Words>
  <Application>WPS Presentation</Application>
  <PresentationFormat>Bildschirmpräsentation (4:3)</PresentationFormat>
  <Paragraphs>761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Imporvements        Iteration  III: Superpixel in Loss Function</vt:lpstr>
      <vt:lpstr>3 . Imporvements       Iteration  III: Superpixel in Loss Function</vt:lpstr>
      <vt:lpstr>3 . Imporvements      Iteration  III: Binary &amp; Continuous Superpixel Loss</vt:lpstr>
      <vt:lpstr>Improvements Iteration III: Binary &amp; Continuous Superpixel Loss</vt:lpstr>
      <vt:lpstr>Improvements Iteration III: Binary &amp;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Forecast and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150</cp:revision>
  <dcterms:created xsi:type="dcterms:W3CDTF">2020-02-10T22:01:36Z</dcterms:created>
  <dcterms:modified xsi:type="dcterms:W3CDTF">2020-02-10T22:01:36Z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